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8" r:id="rId3"/>
    <p:sldId id="279" r:id="rId4"/>
    <p:sldId id="271" r:id="rId5"/>
    <p:sldId id="276" r:id="rId6"/>
    <p:sldId id="274" r:id="rId7"/>
    <p:sldId id="275" r:id="rId8"/>
    <p:sldId id="273" r:id="rId9"/>
    <p:sldId id="257" r:id="rId10"/>
    <p:sldId id="280" r:id="rId11"/>
    <p:sldId id="291" r:id="rId12"/>
    <p:sldId id="281" r:id="rId13"/>
    <p:sldId id="286" r:id="rId14"/>
    <p:sldId id="282" r:id="rId15"/>
    <p:sldId id="287" r:id="rId16"/>
    <p:sldId id="283" r:id="rId17"/>
    <p:sldId id="284" r:id="rId18"/>
    <p:sldId id="285" r:id="rId19"/>
    <p:sldId id="288" r:id="rId20"/>
    <p:sldId id="289" r:id="rId21"/>
    <p:sldId id="29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A5860D-EB31-4AB4-8F91-137C28FA5A07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1CC00403-4783-4F69-BB20-036017D7AFE4}">
      <dgm:prSet phldrT="[Text]"/>
      <dgm:spPr/>
      <dgm:t>
        <a:bodyPr/>
        <a:lstStyle/>
        <a:p>
          <a:r>
            <a:rPr lang="en-US" dirty="0"/>
            <a:t>Digitization of Census Workflows</a:t>
          </a:r>
        </a:p>
      </dgm:t>
    </dgm:pt>
    <dgm:pt modelId="{53211406-D0B2-4DBF-90FD-6216BF9FDEF7}" type="parTrans" cxnId="{F7C8659A-BE54-4F57-AF97-12D5B97F4CF1}">
      <dgm:prSet/>
      <dgm:spPr/>
      <dgm:t>
        <a:bodyPr/>
        <a:lstStyle/>
        <a:p>
          <a:endParaRPr lang="en-US"/>
        </a:p>
      </dgm:t>
    </dgm:pt>
    <dgm:pt modelId="{AD3EB4AA-A5DE-4FE1-A714-7F754C26DF86}" type="sibTrans" cxnId="{F7C8659A-BE54-4F57-AF97-12D5B97F4CF1}">
      <dgm:prSet/>
      <dgm:spPr/>
      <dgm:t>
        <a:bodyPr/>
        <a:lstStyle/>
        <a:p>
          <a:endParaRPr lang="en-US"/>
        </a:p>
      </dgm:t>
    </dgm:pt>
    <dgm:pt modelId="{2CEC5C21-90F2-41B9-85E0-B7269DB92459}">
      <dgm:prSet phldrT="[Text]"/>
      <dgm:spPr/>
      <dgm:t>
        <a:bodyPr/>
        <a:lstStyle/>
        <a:p>
          <a:r>
            <a:rPr lang="en-US" dirty="0"/>
            <a:t>Process Automation through Technology</a:t>
          </a:r>
        </a:p>
      </dgm:t>
    </dgm:pt>
    <dgm:pt modelId="{98F32AD3-C6DB-44D6-86B7-74D77B8B3568}" type="parTrans" cxnId="{F40D2890-D190-4AB8-B777-9982FC318FCE}">
      <dgm:prSet/>
      <dgm:spPr/>
      <dgm:t>
        <a:bodyPr/>
        <a:lstStyle/>
        <a:p>
          <a:endParaRPr lang="en-US"/>
        </a:p>
      </dgm:t>
    </dgm:pt>
    <dgm:pt modelId="{47D9F608-F6B6-4A38-AC32-63C664AEFFDF}" type="sibTrans" cxnId="{F40D2890-D190-4AB8-B777-9982FC318FCE}">
      <dgm:prSet/>
      <dgm:spPr/>
      <dgm:t>
        <a:bodyPr/>
        <a:lstStyle/>
        <a:p>
          <a:endParaRPr lang="en-US"/>
        </a:p>
      </dgm:t>
    </dgm:pt>
    <dgm:pt modelId="{FA9F648D-DE1F-4224-8ADE-6EDADA05ECC5}">
      <dgm:prSet phldrT="[Text]"/>
      <dgm:spPr/>
      <dgm:t>
        <a:bodyPr/>
        <a:lstStyle/>
        <a:p>
          <a:r>
            <a:rPr lang="en-US" dirty="0"/>
            <a:t>Field Activity</a:t>
          </a:r>
        </a:p>
      </dgm:t>
    </dgm:pt>
    <dgm:pt modelId="{8FDC255C-347F-42A0-A4AA-82A145F7E9B7}" type="parTrans" cxnId="{297A2E41-D607-435A-9CB3-BB12B6749278}">
      <dgm:prSet/>
      <dgm:spPr/>
      <dgm:t>
        <a:bodyPr/>
        <a:lstStyle/>
        <a:p>
          <a:endParaRPr lang="en-US"/>
        </a:p>
      </dgm:t>
    </dgm:pt>
    <dgm:pt modelId="{BAE2BBEC-AB7E-45B6-87EE-0C45DFDFADB3}" type="sibTrans" cxnId="{297A2E41-D607-435A-9CB3-BB12B6749278}">
      <dgm:prSet/>
      <dgm:spPr/>
      <dgm:t>
        <a:bodyPr/>
        <a:lstStyle/>
        <a:p>
          <a:endParaRPr lang="en-US"/>
        </a:p>
      </dgm:t>
    </dgm:pt>
    <dgm:pt modelId="{0C0157E5-B423-4FBE-958C-683DD5638F92}">
      <dgm:prSet phldrT="[Text]"/>
      <dgm:spPr/>
      <dgm:t>
        <a:bodyPr/>
        <a:lstStyle/>
        <a:p>
          <a:r>
            <a:rPr lang="en-US" dirty="0"/>
            <a:t>Accumulation/Aggregation of Data</a:t>
          </a:r>
        </a:p>
      </dgm:t>
    </dgm:pt>
    <dgm:pt modelId="{57137265-C4F3-4539-9EA7-A6EE64580575}" type="parTrans" cxnId="{9563CB3A-1350-42C2-A88F-AA333419FC6E}">
      <dgm:prSet/>
      <dgm:spPr/>
      <dgm:t>
        <a:bodyPr/>
        <a:lstStyle/>
        <a:p>
          <a:endParaRPr lang="en-US"/>
        </a:p>
      </dgm:t>
    </dgm:pt>
    <dgm:pt modelId="{CD5A3254-7E54-412F-9FAC-65289CC0298A}" type="sibTrans" cxnId="{9563CB3A-1350-42C2-A88F-AA333419FC6E}">
      <dgm:prSet/>
      <dgm:spPr/>
      <dgm:t>
        <a:bodyPr/>
        <a:lstStyle/>
        <a:p>
          <a:endParaRPr lang="en-US"/>
        </a:p>
      </dgm:t>
    </dgm:pt>
    <dgm:pt modelId="{19353E00-BE99-40B6-BDBD-D0A78E8AE2F2}" type="pres">
      <dgm:prSet presAssocID="{CBA5860D-EB31-4AB4-8F91-137C28FA5A07}" presName="CompostProcess" presStyleCnt="0">
        <dgm:presLayoutVars>
          <dgm:dir/>
          <dgm:resizeHandles val="exact"/>
        </dgm:presLayoutVars>
      </dgm:prSet>
      <dgm:spPr/>
    </dgm:pt>
    <dgm:pt modelId="{12A6D2B4-3078-4A74-B90E-123863DE5A7F}" type="pres">
      <dgm:prSet presAssocID="{CBA5860D-EB31-4AB4-8F91-137C28FA5A07}" presName="arrow" presStyleLbl="bgShp" presStyleIdx="0" presStyleCnt="1"/>
      <dgm:spPr/>
    </dgm:pt>
    <dgm:pt modelId="{025E3E36-D959-4CE3-A029-8AD4F509D5CE}" type="pres">
      <dgm:prSet presAssocID="{CBA5860D-EB31-4AB4-8F91-137C28FA5A07}" presName="linearProcess" presStyleCnt="0"/>
      <dgm:spPr/>
    </dgm:pt>
    <dgm:pt modelId="{33F6C7D9-A983-4DF5-BBC4-B1B2B06448FA}" type="pres">
      <dgm:prSet presAssocID="{1CC00403-4783-4F69-BB20-036017D7AFE4}" presName="textNode" presStyleLbl="node1" presStyleIdx="0" presStyleCnt="4">
        <dgm:presLayoutVars>
          <dgm:bulletEnabled val="1"/>
        </dgm:presLayoutVars>
      </dgm:prSet>
      <dgm:spPr/>
    </dgm:pt>
    <dgm:pt modelId="{3A2C6CC4-9558-433E-BC5A-EB04EF477A61}" type="pres">
      <dgm:prSet presAssocID="{AD3EB4AA-A5DE-4FE1-A714-7F754C26DF86}" presName="sibTrans" presStyleCnt="0"/>
      <dgm:spPr/>
    </dgm:pt>
    <dgm:pt modelId="{E6E6901B-B3FB-430D-80A1-AD533926BB6A}" type="pres">
      <dgm:prSet presAssocID="{2CEC5C21-90F2-41B9-85E0-B7269DB92459}" presName="textNode" presStyleLbl="node1" presStyleIdx="1" presStyleCnt="4">
        <dgm:presLayoutVars>
          <dgm:bulletEnabled val="1"/>
        </dgm:presLayoutVars>
      </dgm:prSet>
      <dgm:spPr/>
    </dgm:pt>
    <dgm:pt modelId="{79FAA895-C446-4B80-86C7-E1CFA6AACEA1}" type="pres">
      <dgm:prSet presAssocID="{47D9F608-F6B6-4A38-AC32-63C664AEFFDF}" presName="sibTrans" presStyleCnt="0"/>
      <dgm:spPr/>
    </dgm:pt>
    <dgm:pt modelId="{C796E6C3-F4DD-49C4-BC36-B7612537D77B}" type="pres">
      <dgm:prSet presAssocID="{FA9F648D-DE1F-4224-8ADE-6EDADA05ECC5}" presName="textNode" presStyleLbl="node1" presStyleIdx="2" presStyleCnt="4">
        <dgm:presLayoutVars>
          <dgm:bulletEnabled val="1"/>
        </dgm:presLayoutVars>
      </dgm:prSet>
      <dgm:spPr/>
    </dgm:pt>
    <dgm:pt modelId="{4FBDAE25-8810-41C0-8284-3BB75FBEDFB1}" type="pres">
      <dgm:prSet presAssocID="{BAE2BBEC-AB7E-45B6-87EE-0C45DFDFADB3}" presName="sibTrans" presStyleCnt="0"/>
      <dgm:spPr/>
    </dgm:pt>
    <dgm:pt modelId="{3A511C5B-E636-4D56-B0C3-A1B024403246}" type="pres">
      <dgm:prSet presAssocID="{0C0157E5-B423-4FBE-958C-683DD5638F92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9563CB3A-1350-42C2-A88F-AA333419FC6E}" srcId="{CBA5860D-EB31-4AB4-8F91-137C28FA5A07}" destId="{0C0157E5-B423-4FBE-958C-683DD5638F92}" srcOrd="3" destOrd="0" parTransId="{57137265-C4F3-4539-9EA7-A6EE64580575}" sibTransId="{CD5A3254-7E54-412F-9FAC-65289CC0298A}"/>
    <dgm:cxn modelId="{297A2E41-D607-435A-9CB3-BB12B6749278}" srcId="{CBA5860D-EB31-4AB4-8F91-137C28FA5A07}" destId="{FA9F648D-DE1F-4224-8ADE-6EDADA05ECC5}" srcOrd="2" destOrd="0" parTransId="{8FDC255C-347F-42A0-A4AA-82A145F7E9B7}" sibTransId="{BAE2BBEC-AB7E-45B6-87EE-0C45DFDFADB3}"/>
    <dgm:cxn modelId="{17C4167C-2948-4869-B182-3F31F8FB1101}" type="presOf" srcId="{0C0157E5-B423-4FBE-958C-683DD5638F92}" destId="{3A511C5B-E636-4D56-B0C3-A1B024403246}" srcOrd="0" destOrd="0" presId="urn:microsoft.com/office/officeart/2005/8/layout/hProcess9"/>
    <dgm:cxn modelId="{F40D2890-D190-4AB8-B777-9982FC318FCE}" srcId="{CBA5860D-EB31-4AB4-8F91-137C28FA5A07}" destId="{2CEC5C21-90F2-41B9-85E0-B7269DB92459}" srcOrd="1" destOrd="0" parTransId="{98F32AD3-C6DB-44D6-86B7-74D77B8B3568}" sibTransId="{47D9F608-F6B6-4A38-AC32-63C664AEFFDF}"/>
    <dgm:cxn modelId="{F7C8659A-BE54-4F57-AF97-12D5B97F4CF1}" srcId="{CBA5860D-EB31-4AB4-8F91-137C28FA5A07}" destId="{1CC00403-4783-4F69-BB20-036017D7AFE4}" srcOrd="0" destOrd="0" parTransId="{53211406-D0B2-4DBF-90FD-6216BF9FDEF7}" sibTransId="{AD3EB4AA-A5DE-4FE1-A714-7F754C26DF86}"/>
    <dgm:cxn modelId="{8E4D94B3-CC2A-430C-81F4-793122F3DE7A}" type="presOf" srcId="{2CEC5C21-90F2-41B9-85E0-B7269DB92459}" destId="{E6E6901B-B3FB-430D-80A1-AD533926BB6A}" srcOrd="0" destOrd="0" presId="urn:microsoft.com/office/officeart/2005/8/layout/hProcess9"/>
    <dgm:cxn modelId="{7980AEC1-1E1A-4FC4-9740-A441284ABF90}" type="presOf" srcId="{FA9F648D-DE1F-4224-8ADE-6EDADA05ECC5}" destId="{C796E6C3-F4DD-49C4-BC36-B7612537D77B}" srcOrd="0" destOrd="0" presId="urn:microsoft.com/office/officeart/2005/8/layout/hProcess9"/>
    <dgm:cxn modelId="{12829FDD-8244-40F7-9DBC-E832E6B6F0EB}" type="presOf" srcId="{1CC00403-4783-4F69-BB20-036017D7AFE4}" destId="{33F6C7D9-A983-4DF5-BBC4-B1B2B06448FA}" srcOrd="0" destOrd="0" presId="urn:microsoft.com/office/officeart/2005/8/layout/hProcess9"/>
    <dgm:cxn modelId="{3EECAFEE-78FC-4435-BE92-4FDA9694B98D}" type="presOf" srcId="{CBA5860D-EB31-4AB4-8F91-137C28FA5A07}" destId="{19353E00-BE99-40B6-BDBD-D0A78E8AE2F2}" srcOrd="0" destOrd="0" presId="urn:microsoft.com/office/officeart/2005/8/layout/hProcess9"/>
    <dgm:cxn modelId="{9216E2C0-4A09-42A7-8DA8-0AE38CB28746}" type="presParOf" srcId="{19353E00-BE99-40B6-BDBD-D0A78E8AE2F2}" destId="{12A6D2B4-3078-4A74-B90E-123863DE5A7F}" srcOrd="0" destOrd="0" presId="urn:microsoft.com/office/officeart/2005/8/layout/hProcess9"/>
    <dgm:cxn modelId="{792CB940-1C07-424F-9407-1891527D2C70}" type="presParOf" srcId="{19353E00-BE99-40B6-BDBD-D0A78E8AE2F2}" destId="{025E3E36-D959-4CE3-A029-8AD4F509D5CE}" srcOrd="1" destOrd="0" presId="urn:microsoft.com/office/officeart/2005/8/layout/hProcess9"/>
    <dgm:cxn modelId="{2A637B3A-9921-4A4D-BE37-E325E1671622}" type="presParOf" srcId="{025E3E36-D959-4CE3-A029-8AD4F509D5CE}" destId="{33F6C7D9-A983-4DF5-BBC4-B1B2B06448FA}" srcOrd="0" destOrd="0" presId="urn:microsoft.com/office/officeart/2005/8/layout/hProcess9"/>
    <dgm:cxn modelId="{43D7CF51-8772-4B66-9307-2C7F9E4631D2}" type="presParOf" srcId="{025E3E36-D959-4CE3-A029-8AD4F509D5CE}" destId="{3A2C6CC4-9558-433E-BC5A-EB04EF477A61}" srcOrd="1" destOrd="0" presId="urn:microsoft.com/office/officeart/2005/8/layout/hProcess9"/>
    <dgm:cxn modelId="{F7EBC2D9-94C7-4339-B518-523F0EB42068}" type="presParOf" srcId="{025E3E36-D959-4CE3-A029-8AD4F509D5CE}" destId="{E6E6901B-B3FB-430D-80A1-AD533926BB6A}" srcOrd="2" destOrd="0" presId="urn:microsoft.com/office/officeart/2005/8/layout/hProcess9"/>
    <dgm:cxn modelId="{A34C8B8B-4B1A-492E-AF0E-D6BFF269DC11}" type="presParOf" srcId="{025E3E36-D959-4CE3-A029-8AD4F509D5CE}" destId="{79FAA895-C446-4B80-86C7-E1CFA6AACEA1}" srcOrd="3" destOrd="0" presId="urn:microsoft.com/office/officeart/2005/8/layout/hProcess9"/>
    <dgm:cxn modelId="{CD6D607F-A5BD-41BB-B754-71CCCE4EED8F}" type="presParOf" srcId="{025E3E36-D959-4CE3-A029-8AD4F509D5CE}" destId="{C796E6C3-F4DD-49C4-BC36-B7612537D77B}" srcOrd="4" destOrd="0" presId="urn:microsoft.com/office/officeart/2005/8/layout/hProcess9"/>
    <dgm:cxn modelId="{794D9951-33A9-4738-989E-AAFA570FFDDB}" type="presParOf" srcId="{025E3E36-D959-4CE3-A029-8AD4F509D5CE}" destId="{4FBDAE25-8810-41C0-8284-3BB75FBEDFB1}" srcOrd="5" destOrd="0" presId="urn:microsoft.com/office/officeart/2005/8/layout/hProcess9"/>
    <dgm:cxn modelId="{3C60482D-F07E-459D-A513-595CC27B76AF}" type="presParOf" srcId="{025E3E36-D959-4CE3-A029-8AD4F509D5CE}" destId="{3A511C5B-E636-4D56-B0C3-A1B024403246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5704DF-DBB1-4A77-B0F9-E8F921075942}" type="doc">
      <dgm:prSet loTypeId="urn:microsoft.com/office/officeart/2005/8/layout/radial3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PK"/>
        </a:p>
      </dgm:t>
    </dgm:pt>
    <dgm:pt modelId="{12FFC231-7E9A-4BAA-BF2E-F4F9E5D2482B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Digital Census</a:t>
          </a:r>
          <a:endParaRPr lang="en-PK" sz="2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7A98585-B40C-42DE-AD22-19758817EE72}" type="parTrans" cxnId="{F84A2678-B78E-4000-BCD2-B0176A87DC25}">
      <dgm:prSet/>
      <dgm:spPr/>
      <dgm:t>
        <a:bodyPr/>
        <a:lstStyle/>
        <a:p>
          <a:endParaRPr lang="en-PK"/>
        </a:p>
      </dgm:t>
    </dgm:pt>
    <dgm:pt modelId="{E5235E6C-334E-43D1-B2BB-AEB54760C6B3}" type="sibTrans" cxnId="{F84A2678-B78E-4000-BCD2-B0176A87DC25}">
      <dgm:prSet/>
      <dgm:spPr/>
      <dgm:t>
        <a:bodyPr/>
        <a:lstStyle/>
        <a:p>
          <a:endParaRPr lang="en-PK"/>
        </a:p>
      </dgm:t>
    </dgm:pt>
    <dgm:pt modelId="{DDE4626D-91A3-4622-A508-0D292354B1FB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1</a:t>
          </a:r>
        </a:p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Area Frame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4FA37E5-F752-40CD-9FBC-6CE78A00B5CE}" type="parTrans" cxnId="{5D100881-D875-463A-A2A7-0E4D3E95D399}">
      <dgm:prSet/>
      <dgm:spPr/>
      <dgm:t>
        <a:bodyPr/>
        <a:lstStyle/>
        <a:p>
          <a:endParaRPr lang="en-PK"/>
        </a:p>
      </dgm:t>
    </dgm:pt>
    <dgm:pt modelId="{FD832146-F889-46A0-BDA6-AC678869874A}" type="sibTrans" cxnId="{5D100881-D875-463A-A2A7-0E4D3E95D399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1C4A177-1BD4-4583-A22B-E7D8AA9D4758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2</a:t>
          </a:r>
        </a:p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HR &amp; Task Assignment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39C9882-6D91-4E1A-BF2D-588EA4A5080F}" type="parTrans" cxnId="{FC82216E-B54A-4434-971A-204961D56A8B}">
      <dgm:prSet/>
      <dgm:spPr/>
      <dgm:t>
        <a:bodyPr/>
        <a:lstStyle/>
        <a:p>
          <a:endParaRPr lang="en-PK"/>
        </a:p>
      </dgm:t>
    </dgm:pt>
    <dgm:pt modelId="{F176660D-7B54-4E62-B2A7-6CD8041C1876}" type="sibTrans" cxnId="{FC82216E-B54A-4434-971A-204961D56A8B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0A5EAE-7B13-44A1-80A9-586BBA86AD3C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3</a:t>
          </a:r>
        </a:p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Inventory Management System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B42DDF-D28F-4F28-B04D-57491493A91D}" type="parTrans" cxnId="{A481EF7E-1DC9-40D0-A332-77D468516F99}">
      <dgm:prSet/>
      <dgm:spPr/>
      <dgm:t>
        <a:bodyPr/>
        <a:lstStyle/>
        <a:p>
          <a:endParaRPr lang="en-PK"/>
        </a:p>
      </dgm:t>
    </dgm:pt>
    <dgm:pt modelId="{6EDF4523-BCAA-4A8A-8D64-C939F7ABE83F}" type="sibTrans" cxnId="{A481EF7E-1DC9-40D0-A332-77D468516F99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DBEC09A-17E3-4F69-9DCB-5E5A67C655AE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4</a:t>
          </a:r>
        </a:p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Self Enumeration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DD398E7-9723-4655-B776-35FE53205E46}" type="parTrans" cxnId="{D78F2BCE-D125-4014-BAD0-AEEFFF1DE616}">
      <dgm:prSet/>
      <dgm:spPr/>
      <dgm:t>
        <a:bodyPr/>
        <a:lstStyle/>
        <a:p>
          <a:endParaRPr lang="en-PK"/>
        </a:p>
      </dgm:t>
    </dgm:pt>
    <dgm:pt modelId="{7155BBD9-15C6-45B4-9B07-85CBB0FF9E5A}" type="sibTrans" cxnId="{D78F2BCE-D125-4014-BAD0-AEEFFF1DE616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730839-CD90-412B-8355-A9798529AC49}">
      <dgm:prSet phldrT="[Text]"/>
      <dgm:spPr/>
      <dgm:t>
        <a:bodyPr/>
        <a:lstStyle/>
        <a:p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9D49656-5783-44EE-BC3A-8E213B918BDB}" type="parTrans" cxnId="{6ACC29FA-924F-4179-82BE-90790932AF77}">
      <dgm:prSet/>
      <dgm:spPr/>
      <dgm:t>
        <a:bodyPr/>
        <a:lstStyle/>
        <a:p>
          <a:endParaRPr lang="en-PK"/>
        </a:p>
      </dgm:t>
    </dgm:pt>
    <dgm:pt modelId="{8970481F-D06B-44BB-B022-138FEE399D7E}" type="sibTrans" cxnId="{6ACC29FA-924F-4179-82BE-90790932AF77}">
      <dgm:prSet/>
      <dgm:spPr/>
      <dgm:t>
        <a:bodyPr/>
        <a:lstStyle/>
        <a:p>
          <a:endParaRPr lang="en-PK"/>
        </a:p>
      </dgm:t>
    </dgm:pt>
    <dgm:pt modelId="{04A02DC1-2E7F-4691-A9D6-A1C7CE82688B}">
      <dgm:prSet phldrT="[Text]"/>
      <dgm:spPr/>
      <dgm:t>
        <a:bodyPr/>
        <a:lstStyle/>
        <a:p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6844A68-F627-4102-A61E-32AC8B311877}" type="parTrans" cxnId="{E8503DD4-B329-413F-A9D5-9EC7803635F7}">
      <dgm:prSet/>
      <dgm:spPr/>
      <dgm:t>
        <a:bodyPr/>
        <a:lstStyle/>
        <a:p>
          <a:endParaRPr lang="en-PK"/>
        </a:p>
      </dgm:t>
    </dgm:pt>
    <dgm:pt modelId="{F2AD69AC-3AAE-49A4-A727-288A4F920C8B}" type="sibTrans" cxnId="{E8503DD4-B329-413F-A9D5-9EC7803635F7}">
      <dgm:prSet/>
      <dgm:spPr/>
      <dgm:t>
        <a:bodyPr/>
        <a:lstStyle/>
        <a:p>
          <a:endParaRPr lang="en-PK"/>
        </a:p>
      </dgm:t>
    </dgm:pt>
    <dgm:pt modelId="{52CC90C4-88EC-4C8E-94CD-19CE18D3BF8F}">
      <dgm:prSet phldrT="[Text]" custT="1"/>
      <dgm:spPr/>
      <dgm:t>
        <a:bodyPr/>
        <a:lstStyle/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Listing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51877EF-88AF-40EB-8FD9-DEBDC9FB7197}" type="parTrans" cxnId="{9461B52E-326F-4B79-A7D7-E91D55557190}">
      <dgm:prSet/>
      <dgm:spPr/>
      <dgm:t>
        <a:bodyPr/>
        <a:lstStyle/>
        <a:p>
          <a:endParaRPr lang="en-PK"/>
        </a:p>
      </dgm:t>
    </dgm:pt>
    <dgm:pt modelId="{A33DBBF7-BCBC-478B-B32D-1D168D02FBCA}" type="sibTrans" cxnId="{9461B52E-326F-4B79-A7D7-E91D55557190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3BBA5AD-2578-487F-A309-56678AED682D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6</a:t>
          </a:r>
        </a:p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Enumeration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E8AE29A-E904-44B5-A9EB-BD5FA4ECFA3B}" type="parTrans" cxnId="{19ED5570-8769-4C72-941B-E6292BE385DF}">
      <dgm:prSet/>
      <dgm:spPr/>
      <dgm:t>
        <a:bodyPr/>
        <a:lstStyle/>
        <a:p>
          <a:endParaRPr lang="en-PK"/>
        </a:p>
      </dgm:t>
    </dgm:pt>
    <dgm:pt modelId="{A00FA009-5671-4EA4-8DCE-3D2A72B408CA}" type="sibTrans" cxnId="{19ED5570-8769-4C72-941B-E6292BE385DF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047E1A-0739-4CE9-BB03-A1D60D5DC9D8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7</a:t>
          </a:r>
        </a:p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Communication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4F22BC-32A5-488E-9C01-ACA2269D4374}" type="parTrans" cxnId="{6C30793F-6780-4C23-92FC-7B24FDB4590A}">
      <dgm:prSet/>
      <dgm:spPr/>
      <dgm:t>
        <a:bodyPr/>
        <a:lstStyle/>
        <a:p>
          <a:endParaRPr lang="en-PK"/>
        </a:p>
      </dgm:t>
    </dgm:pt>
    <dgm:pt modelId="{3C4012A7-5DA5-4876-A902-C69A02BB4640}" type="sibTrans" cxnId="{6C30793F-6780-4C23-92FC-7B24FDB4590A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F0D17BA-838A-4622-8BF6-231E03B491FB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8</a:t>
          </a:r>
        </a:p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CMS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0B0FE41-2174-4A2D-9748-F3BA6499E2DA}" type="parTrans" cxnId="{CA5A1A5F-07B5-44FE-A699-1CEC1A8D78D1}">
      <dgm:prSet/>
      <dgm:spPr/>
      <dgm:t>
        <a:bodyPr/>
        <a:lstStyle/>
        <a:p>
          <a:endParaRPr lang="en-PK"/>
        </a:p>
      </dgm:t>
    </dgm:pt>
    <dgm:pt modelId="{1001D6A4-89F1-40D2-BFC5-25C1FEA0A05A}" type="sibTrans" cxnId="{CA5A1A5F-07B5-44FE-A699-1CEC1A8D78D1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D427CB5-0182-4CDC-A576-CB90C1A4FD3B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9</a:t>
          </a:r>
        </a:p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Monitoring  Dashboards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F4BD085-EB8D-488B-98FD-D1D4DFF1D224}" type="parTrans" cxnId="{AFF5EB61-8A55-4285-86CC-A2D2775B4CCF}">
      <dgm:prSet/>
      <dgm:spPr/>
      <dgm:t>
        <a:bodyPr/>
        <a:lstStyle/>
        <a:p>
          <a:endParaRPr lang="en-PK"/>
        </a:p>
      </dgm:t>
    </dgm:pt>
    <dgm:pt modelId="{89DE3521-44DC-43CB-B3AE-9F064E2C6EEF}" type="sibTrans" cxnId="{AFF5EB61-8A55-4285-86CC-A2D2775B4CCF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4881E3-06EC-47D2-8474-832EE11C4FE2}">
      <dgm:prSet phldrT="[Text]" custT="1"/>
      <dgm:spPr/>
      <dgm:t>
        <a:bodyPr/>
        <a:lstStyle/>
        <a:p>
          <a:r>
            <a:rPr lang="en-GB" sz="2800" b="1" dirty="0">
              <a:latin typeface="Calibri" panose="020F0502020204030204" pitchFamily="34" charset="0"/>
              <a:cs typeface="Calibri" panose="020F0502020204030204" pitchFamily="34" charset="0"/>
            </a:rPr>
            <a:t>10</a:t>
          </a:r>
        </a:p>
        <a:p>
          <a:r>
            <a:rPr lang="en-GB" sz="1400" b="1" dirty="0">
              <a:latin typeface="Calibri" panose="020F0502020204030204" pitchFamily="34" charset="0"/>
              <a:cs typeface="Calibri" panose="020F0502020204030204" pitchFamily="34" charset="0"/>
            </a:rPr>
            <a:t>Reporting</a:t>
          </a:r>
          <a:endParaRPr lang="en-PK" sz="1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FF71A6C-5140-4937-9294-70991B4051B2}" type="parTrans" cxnId="{5FF8B4AD-297C-4CA4-92B3-F45AEB3FE753}">
      <dgm:prSet/>
      <dgm:spPr/>
      <dgm:t>
        <a:bodyPr/>
        <a:lstStyle/>
        <a:p>
          <a:endParaRPr lang="en-PK"/>
        </a:p>
      </dgm:t>
    </dgm:pt>
    <dgm:pt modelId="{11D068A5-41DD-44F9-9DDD-4CC47744DF7D}" type="sibTrans" cxnId="{5FF8B4AD-297C-4CA4-92B3-F45AEB3FE753}">
      <dgm:prSet/>
      <dgm:spPr/>
      <dgm:t>
        <a:bodyPr/>
        <a:lstStyle/>
        <a:p>
          <a:endParaRPr lang="en-PK" sz="14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4B1232F-5F66-426E-9C1F-8F47A015DA61}" type="pres">
      <dgm:prSet presAssocID="{CE5704DF-DBB1-4A77-B0F9-E8F921075942}" presName="composite" presStyleCnt="0">
        <dgm:presLayoutVars>
          <dgm:chMax val="1"/>
          <dgm:dir/>
          <dgm:resizeHandles val="exact"/>
        </dgm:presLayoutVars>
      </dgm:prSet>
      <dgm:spPr/>
    </dgm:pt>
    <dgm:pt modelId="{6B1C83DC-5EBE-4AE7-BEC8-50B22FB8029F}" type="pres">
      <dgm:prSet presAssocID="{CE5704DF-DBB1-4A77-B0F9-E8F921075942}" presName="radial" presStyleCnt="0">
        <dgm:presLayoutVars>
          <dgm:animLvl val="ctr"/>
        </dgm:presLayoutVars>
      </dgm:prSet>
      <dgm:spPr/>
    </dgm:pt>
    <dgm:pt modelId="{D9103776-4750-4FA5-ABD4-DA740001F410}" type="pres">
      <dgm:prSet presAssocID="{12FFC231-7E9A-4BAA-BF2E-F4F9E5D2482B}" presName="centerShape" presStyleLbl="vennNode1" presStyleIdx="0" presStyleCnt="11"/>
      <dgm:spPr/>
    </dgm:pt>
    <dgm:pt modelId="{DF01E04B-B0FD-4496-ADE9-5605973FD450}" type="pres">
      <dgm:prSet presAssocID="{DDE4626D-91A3-4622-A508-0D292354B1FB}" presName="node" presStyleLbl="vennNode1" presStyleIdx="1" presStyleCnt="11">
        <dgm:presLayoutVars>
          <dgm:bulletEnabled val="1"/>
        </dgm:presLayoutVars>
      </dgm:prSet>
      <dgm:spPr/>
    </dgm:pt>
    <dgm:pt modelId="{5CE01339-8BF3-4403-B0C8-78C169754587}" type="pres">
      <dgm:prSet presAssocID="{F1C4A177-1BD4-4583-A22B-E7D8AA9D4758}" presName="node" presStyleLbl="vennNode1" presStyleIdx="2" presStyleCnt="11">
        <dgm:presLayoutVars>
          <dgm:bulletEnabled val="1"/>
        </dgm:presLayoutVars>
      </dgm:prSet>
      <dgm:spPr/>
    </dgm:pt>
    <dgm:pt modelId="{F40F4615-B918-4E0C-996F-848D5354584F}" type="pres">
      <dgm:prSet presAssocID="{150A5EAE-7B13-44A1-80A9-586BBA86AD3C}" presName="node" presStyleLbl="vennNode1" presStyleIdx="3" presStyleCnt="11">
        <dgm:presLayoutVars>
          <dgm:bulletEnabled val="1"/>
        </dgm:presLayoutVars>
      </dgm:prSet>
      <dgm:spPr/>
    </dgm:pt>
    <dgm:pt modelId="{34054DDE-5AF6-4A67-A40B-1A7A29C13CA2}" type="pres">
      <dgm:prSet presAssocID="{DDBEC09A-17E3-4F69-9DCB-5E5A67C655AE}" presName="node" presStyleLbl="vennNode1" presStyleIdx="4" presStyleCnt="11">
        <dgm:presLayoutVars>
          <dgm:bulletEnabled val="1"/>
        </dgm:presLayoutVars>
      </dgm:prSet>
      <dgm:spPr/>
    </dgm:pt>
    <dgm:pt modelId="{A8570B11-EF30-4FA5-8200-8E4BBA0EC281}" type="pres">
      <dgm:prSet presAssocID="{52CC90C4-88EC-4C8E-94CD-19CE18D3BF8F}" presName="node" presStyleLbl="vennNode1" presStyleIdx="5" presStyleCnt="11">
        <dgm:presLayoutVars>
          <dgm:bulletEnabled val="1"/>
        </dgm:presLayoutVars>
      </dgm:prSet>
      <dgm:spPr/>
    </dgm:pt>
    <dgm:pt modelId="{8DEFB5BB-420D-4B0D-8006-A669358EF84C}" type="pres">
      <dgm:prSet presAssocID="{B3BBA5AD-2578-487F-A309-56678AED682D}" presName="node" presStyleLbl="vennNode1" presStyleIdx="6" presStyleCnt="11">
        <dgm:presLayoutVars>
          <dgm:bulletEnabled val="1"/>
        </dgm:presLayoutVars>
      </dgm:prSet>
      <dgm:spPr/>
    </dgm:pt>
    <dgm:pt modelId="{12A0F027-1B0C-4C77-A616-D6640A806227}" type="pres">
      <dgm:prSet presAssocID="{E3047E1A-0739-4CE9-BB03-A1D60D5DC9D8}" presName="node" presStyleLbl="vennNode1" presStyleIdx="7" presStyleCnt="11" custScaleY="108437">
        <dgm:presLayoutVars>
          <dgm:bulletEnabled val="1"/>
        </dgm:presLayoutVars>
      </dgm:prSet>
      <dgm:spPr/>
    </dgm:pt>
    <dgm:pt modelId="{B1F5213B-037A-45FB-B8D3-3883F1E2AA15}" type="pres">
      <dgm:prSet presAssocID="{AF0D17BA-838A-4622-8BF6-231E03B491FB}" presName="node" presStyleLbl="vennNode1" presStyleIdx="8" presStyleCnt="11">
        <dgm:presLayoutVars>
          <dgm:bulletEnabled val="1"/>
        </dgm:presLayoutVars>
      </dgm:prSet>
      <dgm:spPr/>
    </dgm:pt>
    <dgm:pt modelId="{22F261FC-0CAE-407E-98DE-CB464E6A3BCD}" type="pres">
      <dgm:prSet presAssocID="{AD427CB5-0182-4CDC-A576-CB90C1A4FD3B}" presName="node" presStyleLbl="vennNode1" presStyleIdx="9" presStyleCnt="11">
        <dgm:presLayoutVars>
          <dgm:bulletEnabled val="1"/>
        </dgm:presLayoutVars>
      </dgm:prSet>
      <dgm:spPr/>
    </dgm:pt>
    <dgm:pt modelId="{02E63C18-992B-479F-BBB4-DFB9BD83ABF3}" type="pres">
      <dgm:prSet presAssocID="{9E4881E3-06EC-47D2-8474-832EE11C4FE2}" presName="node" presStyleLbl="vennNode1" presStyleIdx="10" presStyleCnt="11">
        <dgm:presLayoutVars>
          <dgm:bulletEnabled val="1"/>
        </dgm:presLayoutVars>
      </dgm:prSet>
      <dgm:spPr/>
    </dgm:pt>
  </dgm:ptLst>
  <dgm:cxnLst>
    <dgm:cxn modelId="{8E608E00-1F4E-45CE-B522-CE92B610D244}" type="presOf" srcId="{AD427CB5-0182-4CDC-A576-CB90C1A4FD3B}" destId="{22F261FC-0CAE-407E-98DE-CB464E6A3BCD}" srcOrd="0" destOrd="0" presId="urn:microsoft.com/office/officeart/2005/8/layout/radial3"/>
    <dgm:cxn modelId="{9461B52E-326F-4B79-A7D7-E91D55557190}" srcId="{12FFC231-7E9A-4BAA-BF2E-F4F9E5D2482B}" destId="{52CC90C4-88EC-4C8E-94CD-19CE18D3BF8F}" srcOrd="4" destOrd="0" parTransId="{551877EF-88AF-40EB-8FD9-DEBDC9FB7197}" sibTransId="{A33DBBF7-BCBC-478B-B32D-1D168D02FBCA}"/>
    <dgm:cxn modelId="{6C30793F-6780-4C23-92FC-7B24FDB4590A}" srcId="{12FFC231-7E9A-4BAA-BF2E-F4F9E5D2482B}" destId="{E3047E1A-0739-4CE9-BB03-A1D60D5DC9D8}" srcOrd="6" destOrd="0" parTransId="{0F4F22BC-32A5-488E-9C01-ACA2269D4374}" sibTransId="{3C4012A7-5DA5-4876-A902-C69A02BB4640}"/>
    <dgm:cxn modelId="{CA5A1A5F-07B5-44FE-A699-1CEC1A8D78D1}" srcId="{12FFC231-7E9A-4BAA-BF2E-F4F9E5D2482B}" destId="{AF0D17BA-838A-4622-8BF6-231E03B491FB}" srcOrd="7" destOrd="0" parTransId="{40B0FE41-2174-4A2D-9748-F3BA6499E2DA}" sibTransId="{1001D6A4-89F1-40D2-BFC5-25C1FEA0A05A}"/>
    <dgm:cxn modelId="{AFF5EB61-8A55-4285-86CC-A2D2775B4CCF}" srcId="{12FFC231-7E9A-4BAA-BF2E-F4F9E5D2482B}" destId="{AD427CB5-0182-4CDC-A576-CB90C1A4FD3B}" srcOrd="8" destOrd="0" parTransId="{DF4BD085-EB8D-488B-98FD-D1D4DFF1D224}" sibTransId="{89DE3521-44DC-43CB-B3AE-9F064E2C6EEF}"/>
    <dgm:cxn modelId="{98BD2D43-204E-4A69-8B84-027318DCD89E}" type="presOf" srcId="{9E4881E3-06EC-47D2-8474-832EE11C4FE2}" destId="{02E63C18-992B-479F-BBB4-DFB9BD83ABF3}" srcOrd="0" destOrd="0" presId="urn:microsoft.com/office/officeart/2005/8/layout/radial3"/>
    <dgm:cxn modelId="{06F02567-B551-4210-A296-D661CF0E9E7D}" type="presOf" srcId="{E3047E1A-0739-4CE9-BB03-A1D60D5DC9D8}" destId="{12A0F027-1B0C-4C77-A616-D6640A806227}" srcOrd="0" destOrd="0" presId="urn:microsoft.com/office/officeart/2005/8/layout/radial3"/>
    <dgm:cxn modelId="{2DECA847-A2B8-4148-A910-8DAE72BA8092}" type="presOf" srcId="{150A5EAE-7B13-44A1-80A9-586BBA86AD3C}" destId="{F40F4615-B918-4E0C-996F-848D5354584F}" srcOrd="0" destOrd="0" presId="urn:microsoft.com/office/officeart/2005/8/layout/radial3"/>
    <dgm:cxn modelId="{FC82216E-B54A-4434-971A-204961D56A8B}" srcId="{12FFC231-7E9A-4BAA-BF2E-F4F9E5D2482B}" destId="{F1C4A177-1BD4-4583-A22B-E7D8AA9D4758}" srcOrd="1" destOrd="0" parTransId="{239C9882-6D91-4E1A-BF2D-588EA4A5080F}" sibTransId="{F176660D-7B54-4E62-B2A7-6CD8041C1876}"/>
    <dgm:cxn modelId="{89A07370-3661-475B-9939-290EFF334192}" type="presOf" srcId="{DDE4626D-91A3-4622-A508-0D292354B1FB}" destId="{DF01E04B-B0FD-4496-ADE9-5605973FD450}" srcOrd="0" destOrd="0" presId="urn:microsoft.com/office/officeart/2005/8/layout/radial3"/>
    <dgm:cxn modelId="{19ED5570-8769-4C72-941B-E6292BE385DF}" srcId="{12FFC231-7E9A-4BAA-BF2E-F4F9E5D2482B}" destId="{B3BBA5AD-2578-487F-A309-56678AED682D}" srcOrd="5" destOrd="0" parTransId="{6E8AE29A-E904-44B5-A9EB-BD5FA4ECFA3B}" sibTransId="{A00FA009-5671-4EA4-8DCE-3D2A72B408CA}"/>
    <dgm:cxn modelId="{A6024056-C9FC-42CE-BA9B-63966A2C1C9B}" type="presOf" srcId="{AF0D17BA-838A-4622-8BF6-231E03B491FB}" destId="{B1F5213B-037A-45FB-B8D3-3883F1E2AA15}" srcOrd="0" destOrd="0" presId="urn:microsoft.com/office/officeart/2005/8/layout/radial3"/>
    <dgm:cxn modelId="{F84A2678-B78E-4000-BCD2-B0176A87DC25}" srcId="{CE5704DF-DBB1-4A77-B0F9-E8F921075942}" destId="{12FFC231-7E9A-4BAA-BF2E-F4F9E5D2482B}" srcOrd="0" destOrd="0" parTransId="{87A98585-B40C-42DE-AD22-19758817EE72}" sibTransId="{E5235E6C-334E-43D1-B2BB-AEB54760C6B3}"/>
    <dgm:cxn modelId="{9F68077E-AB9B-4860-975A-97AE336BA99C}" type="presOf" srcId="{CE5704DF-DBB1-4A77-B0F9-E8F921075942}" destId="{24B1232F-5F66-426E-9C1F-8F47A015DA61}" srcOrd="0" destOrd="0" presId="urn:microsoft.com/office/officeart/2005/8/layout/radial3"/>
    <dgm:cxn modelId="{A481EF7E-1DC9-40D0-A332-77D468516F99}" srcId="{12FFC231-7E9A-4BAA-BF2E-F4F9E5D2482B}" destId="{150A5EAE-7B13-44A1-80A9-586BBA86AD3C}" srcOrd="2" destOrd="0" parTransId="{8EB42DDF-D28F-4F28-B04D-57491493A91D}" sibTransId="{6EDF4523-BCAA-4A8A-8D64-C939F7ABE83F}"/>
    <dgm:cxn modelId="{5D100881-D875-463A-A2A7-0E4D3E95D399}" srcId="{12FFC231-7E9A-4BAA-BF2E-F4F9E5D2482B}" destId="{DDE4626D-91A3-4622-A508-0D292354B1FB}" srcOrd="0" destOrd="0" parTransId="{D4FA37E5-F752-40CD-9FBC-6CE78A00B5CE}" sibTransId="{FD832146-F889-46A0-BDA6-AC678869874A}"/>
    <dgm:cxn modelId="{83BBC08C-BDE4-4779-B94A-D825A5B6E014}" type="presOf" srcId="{B3BBA5AD-2578-487F-A309-56678AED682D}" destId="{8DEFB5BB-420D-4B0D-8006-A669358EF84C}" srcOrd="0" destOrd="0" presId="urn:microsoft.com/office/officeart/2005/8/layout/radial3"/>
    <dgm:cxn modelId="{989351A1-0934-4EE9-A109-3D7621201586}" type="presOf" srcId="{F1C4A177-1BD4-4583-A22B-E7D8AA9D4758}" destId="{5CE01339-8BF3-4403-B0C8-78C169754587}" srcOrd="0" destOrd="0" presId="urn:microsoft.com/office/officeart/2005/8/layout/radial3"/>
    <dgm:cxn modelId="{5FF8B4AD-297C-4CA4-92B3-F45AEB3FE753}" srcId="{12FFC231-7E9A-4BAA-BF2E-F4F9E5D2482B}" destId="{9E4881E3-06EC-47D2-8474-832EE11C4FE2}" srcOrd="9" destOrd="0" parTransId="{6FF71A6C-5140-4937-9294-70991B4051B2}" sibTransId="{11D068A5-41DD-44F9-9DDD-4CC47744DF7D}"/>
    <dgm:cxn modelId="{2077EFC2-26B9-475D-ADAF-4B365DF6B72E}" type="presOf" srcId="{12FFC231-7E9A-4BAA-BF2E-F4F9E5D2482B}" destId="{D9103776-4750-4FA5-ABD4-DA740001F410}" srcOrd="0" destOrd="0" presId="urn:microsoft.com/office/officeart/2005/8/layout/radial3"/>
    <dgm:cxn modelId="{0F9EFDC7-9A6B-4742-AFE2-DED0839B02EF}" type="presOf" srcId="{52CC90C4-88EC-4C8E-94CD-19CE18D3BF8F}" destId="{A8570B11-EF30-4FA5-8200-8E4BBA0EC281}" srcOrd="0" destOrd="0" presId="urn:microsoft.com/office/officeart/2005/8/layout/radial3"/>
    <dgm:cxn modelId="{D78F2BCE-D125-4014-BAD0-AEEFFF1DE616}" srcId="{12FFC231-7E9A-4BAA-BF2E-F4F9E5D2482B}" destId="{DDBEC09A-17E3-4F69-9DCB-5E5A67C655AE}" srcOrd="3" destOrd="0" parTransId="{DDD398E7-9723-4655-B776-35FE53205E46}" sibTransId="{7155BBD9-15C6-45B4-9B07-85CBB0FF9E5A}"/>
    <dgm:cxn modelId="{E8503DD4-B329-413F-A9D5-9EC7803635F7}" srcId="{0F730839-CD90-412B-8355-A9798529AC49}" destId="{04A02DC1-2E7F-4691-A9D6-A1C7CE82688B}" srcOrd="0" destOrd="0" parTransId="{46844A68-F627-4102-A61E-32AC8B311877}" sibTransId="{F2AD69AC-3AAE-49A4-A727-288A4F920C8B}"/>
    <dgm:cxn modelId="{6A1DC1EF-D85B-468B-8E56-1ACD511AAECB}" type="presOf" srcId="{DDBEC09A-17E3-4F69-9DCB-5E5A67C655AE}" destId="{34054DDE-5AF6-4A67-A40B-1A7A29C13CA2}" srcOrd="0" destOrd="0" presId="urn:microsoft.com/office/officeart/2005/8/layout/radial3"/>
    <dgm:cxn modelId="{6ACC29FA-924F-4179-82BE-90790932AF77}" srcId="{CE5704DF-DBB1-4A77-B0F9-E8F921075942}" destId="{0F730839-CD90-412B-8355-A9798529AC49}" srcOrd="1" destOrd="0" parTransId="{A9D49656-5783-44EE-BC3A-8E213B918BDB}" sibTransId="{8970481F-D06B-44BB-B022-138FEE399D7E}"/>
    <dgm:cxn modelId="{DB22B33D-C035-4EF8-9B9B-B391F75B5A6A}" type="presParOf" srcId="{24B1232F-5F66-426E-9C1F-8F47A015DA61}" destId="{6B1C83DC-5EBE-4AE7-BEC8-50B22FB8029F}" srcOrd="0" destOrd="0" presId="urn:microsoft.com/office/officeart/2005/8/layout/radial3"/>
    <dgm:cxn modelId="{64429766-9AD8-430E-B657-F527FBD1F44F}" type="presParOf" srcId="{6B1C83DC-5EBE-4AE7-BEC8-50B22FB8029F}" destId="{D9103776-4750-4FA5-ABD4-DA740001F410}" srcOrd="0" destOrd="0" presId="urn:microsoft.com/office/officeart/2005/8/layout/radial3"/>
    <dgm:cxn modelId="{5619DFB6-9507-47A3-B22B-F7CB991AEA61}" type="presParOf" srcId="{6B1C83DC-5EBE-4AE7-BEC8-50B22FB8029F}" destId="{DF01E04B-B0FD-4496-ADE9-5605973FD450}" srcOrd="1" destOrd="0" presId="urn:microsoft.com/office/officeart/2005/8/layout/radial3"/>
    <dgm:cxn modelId="{4B7EA97A-4F83-496B-A700-F201453C8110}" type="presParOf" srcId="{6B1C83DC-5EBE-4AE7-BEC8-50B22FB8029F}" destId="{5CE01339-8BF3-4403-B0C8-78C169754587}" srcOrd="2" destOrd="0" presId="urn:microsoft.com/office/officeart/2005/8/layout/radial3"/>
    <dgm:cxn modelId="{3777DE50-5E4E-4DFC-B1BC-931D9BBC1FE8}" type="presParOf" srcId="{6B1C83DC-5EBE-4AE7-BEC8-50B22FB8029F}" destId="{F40F4615-B918-4E0C-996F-848D5354584F}" srcOrd="3" destOrd="0" presId="urn:microsoft.com/office/officeart/2005/8/layout/radial3"/>
    <dgm:cxn modelId="{BD90985A-86FB-4B8E-8EF7-9A207B1DE338}" type="presParOf" srcId="{6B1C83DC-5EBE-4AE7-BEC8-50B22FB8029F}" destId="{34054DDE-5AF6-4A67-A40B-1A7A29C13CA2}" srcOrd="4" destOrd="0" presId="urn:microsoft.com/office/officeart/2005/8/layout/radial3"/>
    <dgm:cxn modelId="{30C2EB9C-BD8E-4A86-A5EA-DAF39D37668C}" type="presParOf" srcId="{6B1C83DC-5EBE-4AE7-BEC8-50B22FB8029F}" destId="{A8570B11-EF30-4FA5-8200-8E4BBA0EC281}" srcOrd="5" destOrd="0" presId="urn:microsoft.com/office/officeart/2005/8/layout/radial3"/>
    <dgm:cxn modelId="{0FAF5946-8041-42CC-9AE2-8D04A682F229}" type="presParOf" srcId="{6B1C83DC-5EBE-4AE7-BEC8-50B22FB8029F}" destId="{8DEFB5BB-420D-4B0D-8006-A669358EF84C}" srcOrd="6" destOrd="0" presId="urn:microsoft.com/office/officeart/2005/8/layout/radial3"/>
    <dgm:cxn modelId="{711F4616-1008-434F-B63C-6941FA8BC0DB}" type="presParOf" srcId="{6B1C83DC-5EBE-4AE7-BEC8-50B22FB8029F}" destId="{12A0F027-1B0C-4C77-A616-D6640A806227}" srcOrd="7" destOrd="0" presId="urn:microsoft.com/office/officeart/2005/8/layout/radial3"/>
    <dgm:cxn modelId="{32BC926E-9971-4AB1-8F63-242495E1F5B1}" type="presParOf" srcId="{6B1C83DC-5EBE-4AE7-BEC8-50B22FB8029F}" destId="{B1F5213B-037A-45FB-B8D3-3883F1E2AA15}" srcOrd="8" destOrd="0" presId="urn:microsoft.com/office/officeart/2005/8/layout/radial3"/>
    <dgm:cxn modelId="{C77CE49B-4A64-4C9D-91CB-66BBCF41882A}" type="presParOf" srcId="{6B1C83DC-5EBE-4AE7-BEC8-50B22FB8029F}" destId="{22F261FC-0CAE-407E-98DE-CB464E6A3BCD}" srcOrd="9" destOrd="0" presId="urn:microsoft.com/office/officeart/2005/8/layout/radial3"/>
    <dgm:cxn modelId="{7BB61ED7-DB9A-4818-B871-8354053E6BD0}" type="presParOf" srcId="{6B1C83DC-5EBE-4AE7-BEC8-50B22FB8029F}" destId="{02E63C18-992B-479F-BBB4-DFB9BD83ABF3}" srcOrd="1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6D2B4-3078-4A74-B90E-123863DE5A7F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F6C7D9-A983-4DF5-BBC4-B1B2B06448FA}">
      <dsp:nvSpPr>
        <dsp:cNvPr id="0" name=""/>
        <dsp:cNvSpPr/>
      </dsp:nvSpPr>
      <dsp:spPr>
        <a:xfrm>
          <a:off x="5262" y="1305401"/>
          <a:ext cx="2531343" cy="1740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Digitization of Census Workflows</a:t>
          </a:r>
        </a:p>
      </dsp:txBody>
      <dsp:txXfrm>
        <a:off x="90228" y="1390367"/>
        <a:ext cx="2361411" cy="1570603"/>
      </dsp:txXfrm>
    </dsp:sp>
    <dsp:sp modelId="{E6E6901B-B3FB-430D-80A1-AD533926BB6A}">
      <dsp:nvSpPr>
        <dsp:cNvPr id="0" name=""/>
        <dsp:cNvSpPr/>
      </dsp:nvSpPr>
      <dsp:spPr>
        <a:xfrm>
          <a:off x="2663173" y="1305401"/>
          <a:ext cx="2531343" cy="174053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Process Automation through Technology</a:t>
          </a:r>
        </a:p>
      </dsp:txBody>
      <dsp:txXfrm>
        <a:off x="2748139" y="1390367"/>
        <a:ext cx="2361411" cy="1570603"/>
      </dsp:txXfrm>
    </dsp:sp>
    <dsp:sp modelId="{C796E6C3-F4DD-49C4-BC36-B7612537D77B}">
      <dsp:nvSpPr>
        <dsp:cNvPr id="0" name=""/>
        <dsp:cNvSpPr/>
      </dsp:nvSpPr>
      <dsp:spPr>
        <a:xfrm>
          <a:off x="5321083" y="1305401"/>
          <a:ext cx="2531343" cy="174053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Field Activity</a:t>
          </a:r>
        </a:p>
      </dsp:txBody>
      <dsp:txXfrm>
        <a:off x="5406049" y="1390367"/>
        <a:ext cx="2361411" cy="1570603"/>
      </dsp:txXfrm>
    </dsp:sp>
    <dsp:sp modelId="{3A511C5B-E636-4D56-B0C3-A1B024403246}">
      <dsp:nvSpPr>
        <dsp:cNvPr id="0" name=""/>
        <dsp:cNvSpPr/>
      </dsp:nvSpPr>
      <dsp:spPr>
        <a:xfrm>
          <a:off x="7978993" y="1305401"/>
          <a:ext cx="2531343" cy="1740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Accumulation/Aggregation of Data</a:t>
          </a:r>
        </a:p>
      </dsp:txBody>
      <dsp:txXfrm>
        <a:off x="8063959" y="1390367"/>
        <a:ext cx="2361411" cy="157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03776-4750-4FA5-ABD4-DA740001F410}">
      <dsp:nvSpPr>
        <dsp:cNvPr id="0" name=""/>
        <dsp:cNvSpPr/>
      </dsp:nvSpPr>
      <dsp:spPr>
        <a:xfrm>
          <a:off x="2178208" y="1391245"/>
          <a:ext cx="3465909" cy="346590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Digital Census</a:t>
          </a:r>
          <a:endParaRPr lang="en-PK" sz="28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685779" y="1898816"/>
        <a:ext cx="2450767" cy="2450767"/>
      </dsp:txXfrm>
    </dsp:sp>
    <dsp:sp modelId="{DF01E04B-B0FD-4496-ADE9-5605973FD450}">
      <dsp:nvSpPr>
        <dsp:cNvPr id="0" name=""/>
        <dsp:cNvSpPr/>
      </dsp:nvSpPr>
      <dsp:spPr>
        <a:xfrm>
          <a:off x="3044685" y="618"/>
          <a:ext cx="1732954" cy="1732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1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Area Frame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298470" y="254403"/>
        <a:ext cx="1225384" cy="1225384"/>
      </dsp:txXfrm>
    </dsp:sp>
    <dsp:sp modelId="{5CE01339-8BF3-4403-B0C8-78C169754587}">
      <dsp:nvSpPr>
        <dsp:cNvPr id="0" name=""/>
        <dsp:cNvSpPr/>
      </dsp:nvSpPr>
      <dsp:spPr>
        <a:xfrm>
          <a:off x="4371378" y="431687"/>
          <a:ext cx="1732954" cy="1732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2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HR &amp; Task Assignment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625163" y="685472"/>
        <a:ext cx="1225384" cy="1225384"/>
      </dsp:txXfrm>
    </dsp:sp>
    <dsp:sp modelId="{F40F4615-B918-4E0C-996F-848D5354584F}">
      <dsp:nvSpPr>
        <dsp:cNvPr id="0" name=""/>
        <dsp:cNvSpPr/>
      </dsp:nvSpPr>
      <dsp:spPr>
        <a:xfrm>
          <a:off x="5191319" y="1560239"/>
          <a:ext cx="1732954" cy="1732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3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Inventory Management System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45104" y="1814024"/>
        <a:ext cx="1225384" cy="1225384"/>
      </dsp:txXfrm>
    </dsp:sp>
    <dsp:sp modelId="{34054DDE-5AF6-4A67-A40B-1A7A29C13CA2}">
      <dsp:nvSpPr>
        <dsp:cNvPr id="0" name=""/>
        <dsp:cNvSpPr/>
      </dsp:nvSpPr>
      <dsp:spPr>
        <a:xfrm>
          <a:off x="5191319" y="2955206"/>
          <a:ext cx="1732954" cy="1732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4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Self Enumeration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45104" y="3208991"/>
        <a:ext cx="1225384" cy="1225384"/>
      </dsp:txXfrm>
    </dsp:sp>
    <dsp:sp modelId="{A8570B11-EF30-4FA5-8200-8E4BBA0EC281}">
      <dsp:nvSpPr>
        <dsp:cNvPr id="0" name=""/>
        <dsp:cNvSpPr/>
      </dsp:nvSpPr>
      <dsp:spPr>
        <a:xfrm>
          <a:off x="4371378" y="4083758"/>
          <a:ext cx="1732954" cy="1732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Listing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625163" y="4337543"/>
        <a:ext cx="1225384" cy="1225384"/>
      </dsp:txXfrm>
    </dsp:sp>
    <dsp:sp modelId="{8DEFB5BB-420D-4B0D-8006-A669358EF84C}">
      <dsp:nvSpPr>
        <dsp:cNvPr id="0" name=""/>
        <dsp:cNvSpPr/>
      </dsp:nvSpPr>
      <dsp:spPr>
        <a:xfrm>
          <a:off x="3044685" y="4514826"/>
          <a:ext cx="1732954" cy="1732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6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Enumeration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298470" y="4768611"/>
        <a:ext cx="1225384" cy="1225384"/>
      </dsp:txXfrm>
    </dsp:sp>
    <dsp:sp modelId="{12A0F027-1B0C-4C77-A616-D6640A806227}">
      <dsp:nvSpPr>
        <dsp:cNvPr id="0" name=""/>
        <dsp:cNvSpPr/>
      </dsp:nvSpPr>
      <dsp:spPr>
        <a:xfrm>
          <a:off x="1717993" y="4010653"/>
          <a:ext cx="1732954" cy="187916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7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Communication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1778" y="4285850"/>
        <a:ext cx="1225384" cy="1328770"/>
      </dsp:txXfrm>
    </dsp:sp>
    <dsp:sp modelId="{B1F5213B-037A-45FB-B8D3-3883F1E2AA15}">
      <dsp:nvSpPr>
        <dsp:cNvPr id="0" name=""/>
        <dsp:cNvSpPr/>
      </dsp:nvSpPr>
      <dsp:spPr>
        <a:xfrm>
          <a:off x="898052" y="2955206"/>
          <a:ext cx="1732954" cy="1732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8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CMS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151837" y="3208991"/>
        <a:ext cx="1225384" cy="1225384"/>
      </dsp:txXfrm>
    </dsp:sp>
    <dsp:sp modelId="{22F261FC-0CAE-407E-98DE-CB464E6A3BCD}">
      <dsp:nvSpPr>
        <dsp:cNvPr id="0" name=""/>
        <dsp:cNvSpPr/>
      </dsp:nvSpPr>
      <dsp:spPr>
        <a:xfrm>
          <a:off x="898052" y="1560239"/>
          <a:ext cx="1732954" cy="1732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9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Monitoring  Dashboards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151837" y="1814024"/>
        <a:ext cx="1225384" cy="1225384"/>
      </dsp:txXfrm>
    </dsp:sp>
    <dsp:sp modelId="{02E63C18-992B-479F-BBB4-DFB9BD83ABF3}">
      <dsp:nvSpPr>
        <dsp:cNvPr id="0" name=""/>
        <dsp:cNvSpPr/>
      </dsp:nvSpPr>
      <dsp:spPr>
        <a:xfrm>
          <a:off x="1717993" y="431687"/>
          <a:ext cx="1732954" cy="1732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alibri" panose="020F0502020204030204" pitchFamily="34" charset="0"/>
              <a:cs typeface="Calibri" panose="020F0502020204030204" pitchFamily="34" charset="0"/>
            </a:rPr>
            <a:t>10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Calibri" panose="020F0502020204030204" pitchFamily="34" charset="0"/>
              <a:cs typeface="Calibri" panose="020F0502020204030204" pitchFamily="34" charset="0"/>
            </a:rPr>
            <a:t>Reporting</a:t>
          </a:r>
          <a:endParaRPr lang="en-PK" sz="1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971778" y="685472"/>
        <a:ext cx="1225384" cy="1225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cid:A77014FD-74DC-4D84-8C9A-F96B995A23D4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cid:4F77452F-7F85-483F-94B7-17B648630E26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DE342-6192-4BB4-1851-F16A3B7E16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540" y="1710268"/>
            <a:ext cx="9983754" cy="2340568"/>
          </a:xfrm>
        </p:spPr>
        <p:txBody>
          <a:bodyPr/>
          <a:lstStyle/>
          <a:p>
            <a:pPr algn="ctr"/>
            <a:r>
              <a:rPr lang="en-GB" dirty="0"/>
              <a:t>IT Solution to Conduct </a:t>
            </a:r>
            <a:br>
              <a:rPr lang="en-GB" dirty="0"/>
            </a:br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Housing &amp; Population </a:t>
            </a:r>
            <a:br>
              <a:rPr lang="en-GB" dirty="0"/>
            </a:br>
            <a:r>
              <a:rPr lang="en-GB" dirty="0"/>
              <a:t>Digital Census</a:t>
            </a: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2387073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2016C-047F-F9DE-9B8A-845EBA04C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80390"/>
            <a:ext cx="8596668" cy="1676402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/>
              <a:t>HR &amp; Task Assignment Module</a:t>
            </a:r>
            <a:br>
              <a:rPr lang="en-GB" dirty="0"/>
            </a:br>
            <a:r>
              <a:rPr lang="en-GB" sz="1600" dirty="0"/>
              <a:t>Salient Features:</a:t>
            </a:r>
            <a:br>
              <a:rPr lang="en-GB" sz="1600" dirty="0"/>
            </a:br>
            <a:r>
              <a:rPr lang="en-GB" sz="1600" dirty="0"/>
              <a:t>			</a:t>
            </a:r>
            <a:r>
              <a:rPr lang="en-US" sz="1600" b="1" dirty="0"/>
              <a:t>User Onboarding 				Web based solution</a:t>
            </a:r>
            <a:br>
              <a:rPr lang="en-US" sz="1600" b="1" dirty="0"/>
            </a:br>
            <a:r>
              <a:rPr lang="en-US" sz="1600" b="1" dirty="0"/>
              <a:t>			User Roles Assignment			Used by HQ and CDOs</a:t>
            </a:r>
            <a:br>
              <a:rPr lang="en-US" sz="1600" b="1" dirty="0"/>
            </a:br>
            <a:r>
              <a:rPr lang="en-US" sz="1600" b="1" dirty="0"/>
              <a:t>			Census Assignment </a:t>
            </a:r>
            <a:br>
              <a:rPr lang="en-US" sz="1600" b="1" dirty="0"/>
            </a:br>
            <a:br>
              <a:rPr lang="en-GB" sz="1600" dirty="0"/>
            </a:br>
            <a:endParaRPr lang="en-PK" sz="16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1583F68-6E00-A3C5-6A05-4D776260DC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5" y="1642188"/>
            <a:ext cx="12117355" cy="51038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6700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D87C3-C49C-7D21-A26F-CD7920E1B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8424"/>
            <a:ext cx="8596668" cy="1051249"/>
          </a:xfrm>
        </p:spPr>
        <p:txBody>
          <a:bodyPr/>
          <a:lstStyle/>
          <a:p>
            <a:r>
              <a:rPr lang="en-US" dirty="0"/>
              <a:t>Area Frame Application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71246-5F6A-74A7-FEDA-BB5F6F605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68963"/>
            <a:ext cx="4328778" cy="546773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manage hierarchy data where the region of Pakistan is geographically divided into smaller units for management purpose. </a:t>
            </a:r>
          </a:p>
          <a:p>
            <a:pPr marL="0" indent="0">
              <a:buNone/>
            </a:pPr>
            <a:r>
              <a:rPr lang="en-US" b="1" u="sng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US" sz="1800" b="1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ierarchies</a:t>
            </a:r>
          </a:p>
          <a:p>
            <a:pPr marL="342900" lvl="0" indent="-342900" algn="just" rtl="0">
              <a:lnSpc>
                <a:spcPct val="13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Province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3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Division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3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Administrative District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3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Census District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3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Tehsil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3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Municipal Corporation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3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Charge/Qanoon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Halqa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3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Circle/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Patwar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Circle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30000"/>
              </a:lnSpc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Village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30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Block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PK" b="1" u="sng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807A5E9-E7E0-56A3-28CF-5F6A8251ED17}"/>
              </a:ext>
            </a:extLst>
          </p:cNvPr>
          <p:cNvSpPr txBox="1">
            <a:spLocks/>
          </p:cNvSpPr>
          <p:nvPr/>
        </p:nvSpPr>
        <p:spPr>
          <a:xfrm>
            <a:off x="5299098" y="1268963"/>
            <a:ext cx="4267890" cy="492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b="1" u="sng" dirty="0"/>
              <a:t>Key Features:</a:t>
            </a:r>
          </a:p>
          <a:p>
            <a:pPr marL="342900" lvl="0" indent="-342900" algn="just" rtl="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Authenticated Role Based Access Control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View and Model Hierarchy Data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Update Hierarchy Data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Maps Server Integration</a:t>
            </a:r>
            <a:endParaRPr lang="en-PK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Font typeface="Wingdings 3" charset="2"/>
              <a:buNone/>
            </a:pP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550843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6E896-AB71-38A4-4375-041B30BFC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0" y="40425"/>
            <a:ext cx="11965649" cy="13208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/>
              <a:t>Listing Application on Tab:</a:t>
            </a:r>
            <a:br>
              <a:rPr lang="en-GB" dirty="0"/>
            </a:br>
            <a:r>
              <a:rPr lang="en-GB" sz="1600" dirty="0"/>
              <a:t>Salient Features:		Android based					Authenticated Access		Online &amp; Off line support</a:t>
            </a:r>
            <a:br>
              <a:rPr lang="en-GB" sz="1600" dirty="0"/>
            </a:br>
            <a:r>
              <a:rPr lang="en-GB" sz="1600" dirty="0"/>
              <a:t>				</a:t>
            </a:r>
            <a:r>
              <a:rPr lang="en-US" sz="1600" dirty="0"/>
              <a:t>Structures, Units, HH Listing			Geo Tagging			Intelligent location handling</a:t>
            </a:r>
            <a:br>
              <a:rPr lang="en-US" sz="1600" b="1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rebuchet MS" panose="020B0603020202020204"/>
                <a:ea typeface="+mn-ea"/>
                <a:cs typeface="+mn-cs"/>
              </a:rPr>
            </a:br>
            <a:endParaRPr lang="en-PK" sz="16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FA82B27-B402-397D-A9C5-1C6D6862A4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1225"/>
            <a:ext cx="12192000" cy="5496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4626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DAECE-4FC1-2E0A-DFF3-DCB6937B6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User Actions in House Listing Application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FDAB8-DFE5-25DC-AC84-BBAF69E88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99593"/>
            <a:ext cx="4865050" cy="4641770"/>
          </a:xfrm>
        </p:spPr>
        <p:txBody>
          <a:bodyPr>
            <a:normAutofit/>
          </a:bodyPr>
          <a:lstStyle/>
          <a:p>
            <a:r>
              <a:rPr lang="en-US" dirty="0"/>
              <a:t>Login</a:t>
            </a:r>
          </a:p>
          <a:p>
            <a:r>
              <a:rPr lang="en-US" dirty="0"/>
              <a:t>Forget Password</a:t>
            </a:r>
          </a:p>
          <a:p>
            <a:r>
              <a:rPr lang="en-US" dirty="0"/>
              <a:t>Change Password</a:t>
            </a:r>
          </a:p>
          <a:p>
            <a:r>
              <a:rPr lang="en-US" dirty="0"/>
              <a:t>Import Assignment</a:t>
            </a:r>
          </a:p>
          <a:p>
            <a:r>
              <a:rPr lang="en-US" dirty="0"/>
              <a:t>Start Listing of Block</a:t>
            </a:r>
          </a:p>
          <a:p>
            <a:r>
              <a:rPr lang="en-US" dirty="0"/>
              <a:t>List Structures</a:t>
            </a:r>
          </a:p>
          <a:p>
            <a:r>
              <a:rPr lang="en-US" dirty="0"/>
              <a:t>Geo Tag Structures</a:t>
            </a:r>
          </a:p>
          <a:p>
            <a:r>
              <a:rPr lang="en-US" dirty="0"/>
              <a:t>List Units</a:t>
            </a:r>
          </a:p>
          <a:p>
            <a:r>
              <a:rPr lang="en-US" dirty="0"/>
              <a:t>List Households</a:t>
            </a:r>
          </a:p>
          <a:p>
            <a:r>
              <a:rPr lang="en-US" dirty="0"/>
              <a:t>Complete Listing of Block</a:t>
            </a:r>
          </a:p>
          <a:p>
            <a:r>
              <a:rPr lang="en-US" dirty="0"/>
              <a:t>Upload Data</a:t>
            </a:r>
          </a:p>
          <a:p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051295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880EB-BA9F-4285-601C-B57A1CE07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73" y="21771"/>
            <a:ext cx="9567687" cy="1320800"/>
          </a:xfrm>
        </p:spPr>
        <p:txBody>
          <a:bodyPr>
            <a:normAutofit/>
          </a:bodyPr>
          <a:lstStyle/>
          <a:p>
            <a:r>
              <a:rPr lang="en-GB" dirty="0"/>
              <a:t>Enumeration Application on Tabs:</a:t>
            </a:r>
            <a:br>
              <a:rPr lang="en-GB" dirty="0"/>
            </a:br>
            <a:r>
              <a:rPr lang="en-GB" sz="1600" dirty="0"/>
              <a:t>Salient Features:				Android based application		Authenticated Access</a:t>
            </a:r>
            <a:br>
              <a:rPr lang="en-GB" sz="1600" dirty="0"/>
            </a:br>
            <a:r>
              <a:rPr lang="en-GB" sz="1600" dirty="0"/>
              <a:t>							HH &amp; Homeless data collection	Online &amp; Off line support</a:t>
            </a:r>
            <a:endParaRPr lang="en-PK" sz="16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F6B097-6E8A-F46C-E77D-69FE32DEDA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4" y="1342571"/>
            <a:ext cx="12126686" cy="5515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8121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BD989-0EDA-0D1E-71C5-2FBE6DB06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Actions in Enumeration Application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0A280-BCE4-B922-0EB3-B62D9698C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6205"/>
            <a:ext cx="8596668" cy="44551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Login</a:t>
            </a:r>
          </a:p>
          <a:p>
            <a:r>
              <a:rPr lang="en-US" dirty="0"/>
              <a:t>Import Assignment</a:t>
            </a:r>
          </a:p>
          <a:p>
            <a:r>
              <a:rPr lang="en-US" dirty="0"/>
              <a:t>View Listing Data</a:t>
            </a:r>
          </a:p>
          <a:p>
            <a:r>
              <a:rPr lang="en-US" dirty="0"/>
              <a:t>Start Enumeration of Block</a:t>
            </a:r>
          </a:p>
          <a:p>
            <a:r>
              <a:rPr lang="en-US" dirty="0"/>
              <a:t>Enumerate Households</a:t>
            </a:r>
          </a:p>
          <a:p>
            <a:pPr lvl="1"/>
            <a:r>
              <a:rPr lang="en-US" dirty="0"/>
              <a:t>Collect Population Data</a:t>
            </a:r>
          </a:p>
          <a:p>
            <a:pPr lvl="1"/>
            <a:r>
              <a:rPr lang="en-US" dirty="0"/>
              <a:t>Collect Housing Data</a:t>
            </a:r>
          </a:p>
          <a:p>
            <a:pPr lvl="1"/>
            <a:r>
              <a:rPr lang="en-US" dirty="0"/>
              <a:t>Collect Respondent Data</a:t>
            </a:r>
          </a:p>
          <a:p>
            <a:pPr lvl="1"/>
            <a:r>
              <a:rPr lang="en-US" dirty="0"/>
              <a:t>Verify Self Enumeration Data</a:t>
            </a:r>
          </a:p>
          <a:p>
            <a:r>
              <a:rPr lang="en-US" dirty="0"/>
              <a:t>Enumerate homeless population</a:t>
            </a:r>
          </a:p>
          <a:p>
            <a:r>
              <a:rPr lang="en-US" dirty="0"/>
              <a:t>Upload / Sync Data</a:t>
            </a:r>
          </a:p>
          <a:p>
            <a:r>
              <a:rPr lang="en-US" dirty="0"/>
              <a:t>Complete Block</a:t>
            </a:r>
          </a:p>
          <a:p>
            <a:pPr marL="0" indent="0">
              <a:buNone/>
            </a:pP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855994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06225-AB26-6318-4425-368D44BF2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97" y="77757"/>
            <a:ext cx="9035839" cy="1320800"/>
          </a:xfrm>
        </p:spPr>
        <p:txBody>
          <a:bodyPr>
            <a:normAutofit fontScale="90000"/>
          </a:bodyPr>
          <a:lstStyle/>
          <a:p>
            <a:r>
              <a:rPr lang="en-GB" dirty="0"/>
              <a:t>Self Enumeration Module:</a:t>
            </a:r>
            <a:br>
              <a:rPr lang="en-GB" dirty="0"/>
            </a:br>
            <a:r>
              <a:rPr lang="en-GB" sz="1600" dirty="0"/>
              <a:t>Salient Features		Web portal for general public to collect census data.</a:t>
            </a:r>
            <a:br>
              <a:rPr lang="en-GB" sz="1600" dirty="0"/>
            </a:br>
            <a:r>
              <a:rPr lang="en-GB" sz="1600" dirty="0"/>
              <a:t>				Opened for limited period of time (15 days).</a:t>
            </a:r>
            <a:br>
              <a:rPr lang="en-GB" sz="1600" dirty="0"/>
            </a:br>
            <a:r>
              <a:rPr lang="en-GB" sz="1600" dirty="0"/>
              <a:t>				Save enumerators time during door to door visit.</a:t>
            </a:r>
            <a:br>
              <a:rPr lang="en-GB" sz="1600" dirty="0"/>
            </a:br>
            <a:r>
              <a:rPr lang="en-GB" sz="1600" dirty="0"/>
              <a:t>					</a:t>
            </a:r>
            <a:endParaRPr lang="en-PK" sz="16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10259E9-5B52-36F1-6F7C-DA535BC7B7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8882"/>
            <a:ext cx="12192000" cy="5309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4000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E4B1D-BC65-E70B-8290-CA2EE094B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&amp; Chat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6AA63-74FF-2DBB-19DD-DC4A42362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88841"/>
            <a:ext cx="8596668" cy="4352521"/>
          </a:xfrm>
        </p:spPr>
        <p:txBody>
          <a:bodyPr>
            <a:normAutofit/>
          </a:bodyPr>
          <a:lstStyle/>
          <a:p>
            <a:r>
              <a:rPr lang="en-GB" sz="2800" b="1" dirty="0"/>
              <a:t>Salient Features:</a:t>
            </a:r>
          </a:p>
          <a:p>
            <a:pPr lvl="1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62865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Android based client</a:t>
            </a:r>
            <a:endParaRPr lang="en-PK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62865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Text messaging</a:t>
            </a:r>
            <a:endParaRPr lang="en-PK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62865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Group messaging</a:t>
            </a:r>
            <a:endParaRPr lang="en-PK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628650" algn="l"/>
              </a:tabLst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Document, image, data, and voice-byte sharing</a:t>
            </a:r>
          </a:p>
          <a:p>
            <a:pPr lvl="1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628650" algn="l"/>
              </a:tabLst>
            </a:pPr>
            <a:r>
              <a:rPr lang="en-US" sz="2800" dirty="0">
                <a:latin typeface="Calibri" panose="020F0502020204030204" pitchFamily="34" charset="0"/>
                <a:cs typeface="Arial" panose="020B0604020202020204" pitchFamily="34" charset="0"/>
              </a:rPr>
              <a:t>Queries / Responses / Discussion</a:t>
            </a:r>
            <a:endParaRPr lang="en-PK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1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628650" algn="l"/>
              </a:tabLst>
            </a:pPr>
            <a:endParaRPr lang="en-PK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/>
            <a:endParaRPr lang="en-PK" sz="2800" dirty="0"/>
          </a:p>
        </p:txBody>
      </p:sp>
    </p:spTree>
    <p:extLst>
      <p:ext uri="{BB962C8B-B14F-4D97-AF65-F5344CB8AC3E}">
        <p14:creationId xmlns:p14="http://schemas.microsoft.com/office/powerpoint/2010/main" val="2844061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7F509-7ABE-968F-5C9D-DEAC5ACDC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Complaint Management System (CMS)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B177F-3437-1719-B267-946C8EF56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Complaint Management System will be used to handle the complaints of general public and other internal users including field staff.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3200" dirty="0">
                <a:latin typeface="Calibri" panose="020F0502020204030204" pitchFamily="34" charset="0"/>
                <a:cs typeface="Arial" panose="020B0604020202020204" pitchFamily="34" charset="0"/>
              </a:rPr>
              <a:t>Web based solution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3200" dirty="0">
                <a:latin typeface="Calibri" panose="020F0502020204030204" pitchFamily="34" charset="0"/>
                <a:cs typeface="Arial" panose="020B0604020202020204" pitchFamily="34" charset="0"/>
              </a:rPr>
              <a:t>Integrated with NTC CMS</a:t>
            </a:r>
            <a:endParaRPr lang="en-PK" sz="3200" dirty="0"/>
          </a:p>
        </p:txBody>
      </p:sp>
    </p:spTree>
    <p:extLst>
      <p:ext uri="{BB962C8B-B14F-4D97-AF65-F5344CB8AC3E}">
        <p14:creationId xmlns:p14="http://schemas.microsoft.com/office/powerpoint/2010/main" val="1746524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93D8C-28F7-EAA8-6865-F13A5B61A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1" y="49751"/>
            <a:ext cx="8596668" cy="1320800"/>
          </a:xfrm>
        </p:spPr>
        <p:txBody>
          <a:bodyPr/>
          <a:lstStyle/>
          <a:p>
            <a:r>
              <a:rPr lang="en-US" dirty="0"/>
              <a:t>Inventory Management System (IMS)</a:t>
            </a:r>
            <a:endParaRPr lang="en-PK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4E6290B-CA05-2A56-C034-5FFC945BDB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6286"/>
            <a:ext cx="12192000" cy="55517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219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BD882-DE46-9693-6497-0B2FA009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Sequence of the session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5D9B7-6593-B73E-E3A9-0B516A6C6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16833"/>
            <a:ext cx="8596668" cy="4324529"/>
          </a:xfrm>
        </p:spPr>
        <p:txBody>
          <a:bodyPr>
            <a:normAutofit/>
          </a:bodyPr>
          <a:lstStyle/>
          <a:p>
            <a:r>
              <a:rPr lang="en-GB" sz="3200" dirty="0"/>
              <a:t>Objective</a:t>
            </a:r>
          </a:p>
          <a:p>
            <a:r>
              <a:rPr lang="en-US" sz="3200" dirty="0"/>
              <a:t>Digital Census Eco System</a:t>
            </a:r>
          </a:p>
          <a:p>
            <a:r>
              <a:rPr lang="en-GB" sz="3200" dirty="0"/>
              <a:t>Digital Census Integrated Model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Digital Census Workflow</a:t>
            </a:r>
          </a:p>
          <a:p>
            <a:r>
              <a:rPr lang="en-GB" sz="3200" dirty="0"/>
              <a:t>Operations Related Modules </a:t>
            </a:r>
            <a:r>
              <a:rPr lang="en-GB" dirty="0"/>
              <a:t>(Listing, Enumeration etc)</a:t>
            </a:r>
            <a:endParaRPr lang="en-GB" sz="3000" dirty="0"/>
          </a:p>
          <a:p>
            <a:pPr marL="0" indent="0">
              <a:buNone/>
            </a:pPr>
            <a:endParaRPr lang="en-PK" sz="3200" dirty="0"/>
          </a:p>
        </p:txBody>
      </p:sp>
    </p:spTree>
    <p:extLst>
      <p:ext uri="{BB962C8B-B14F-4D97-AF65-F5344CB8AC3E}">
        <p14:creationId xmlns:p14="http://schemas.microsoft.com/office/powerpoint/2010/main" val="1742104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EDA1A-3F78-5F1C-E138-55C37DA9A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Inventory Management System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A5572-E3DB-FC2F-E771-F1172797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30220"/>
            <a:ext cx="9586339" cy="5327779"/>
          </a:xfrm>
        </p:spPr>
        <p:txBody>
          <a:bodyPr>
            <a:noAutofit/>
          </a:bodyPr>
          <a:lstStyle/>
          <a:p>
            <a:r>
              <a:rPr lang="en-US" sz="1900" dirty="0"/>
              <a:t>Key Features:</a:t>
            </a:r>
          </a:p>
          <a:p>
            <a:pPr lvl="1" indent="-342900" algn="just">
              <a:lnSpc>
                <a:spcPct val="150000"/>
              </a:lnSpc>
              <a:buFont typeface="Wingdings" panose="05000000000000000000" pitchFamily="2" charset="2"/>
              <a:buChar char=""/>
              <a:tabLst>
                <a:tab pos="685800" algn="l"/>
              </a:tabLst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Initial enrolment of hardware</a:t>
            </a:r>
            <a:endParaRPr lang="en-PK" sz="1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342900" algn="just">
              <a:lnSpc>
                <a:spcPct val="150000"/>
              </a:lnSpc>
              <a:buFont typeface="Wingdings" panose="05000000000000000000" pitchFamily="2" charset="2"/>
              <a:buChar char=""/>
              <a:tabLst>
                <a:tab pos="685800" algn="l"/>
              </a:tabLst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District level assignment</a:t>
            </a:r>
            <a:endParaRPr lang="en-PK" sz="1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342900" algn="just">
              <a:lnSpc>
                <a:spcPct val="150000"/>
              </a:lnSpc>
              <a:buFont typeface="Wingdings" panose="05000000000000000000" pitchFamily="2" charset="2"/>
              <a:buChar char=""/>
              <a:tabLst>
                <a:tab pos="685800" algn="l"/>
              </a:tabLst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District level Dispatch/receiving status</a:t>
            </a:r>
            <a:endParaRPr lang="en-PK" sz="1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342900" algn="just">
              <a:lnSpc>
                <a:spcPct val="150000"/>
              </a:lnSpc>
              <a:buFont typeface="Wingdings" panose="05000000000000000000" pitchFamily="2" charset="2"/>
              <a:buChar char=""/>
              <a:tabLst>
                <a:tab pos="685800" algn="l"/>
              </a:tabLst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Issue vouchers and Handing/taking over module</a:t>
            </a:r>
            <a:endParaRPr lang="en-PK" sz="1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342900" algn="just">
              <a:lnSpc>
                <a:spcPct val="150000"/>
              </a:lnSpc>
              <a:buFont typeface="Wingdings" panose="05000000000000000000" pitchFamily="2" charset="2"/>
              <a:buChar char=""/>
              <a:tabLst>
                <a:tab pos="685800" algn="l"/>
              </a:tabLst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Interactive dashboard on the basis of role like Province, Division and district etc.</a:t>
            </a:r>
            <a:endParaRPr lang="en-PK" sz="1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685800" algn="l"/>
              </a:tabLst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 of Kit preparation information.</a:t>
            </a:r>
            <a:endParaRPr lang="en-PK" sz="1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63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2D597-E313-6FD7-B13F-0C2FBBE9F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Thanks</a:t>
            </a:r>
            <a:endParaRPr lang="en-PK" sz="9600" dirty="0"/>
          </a:p>
        </p:txBody>
      </p:sp>
    </p:spTree>
    <p:extLst>
      <p:ext uri="{BB962C8B-B14F-4D97-AF65-F5344CB8AC3E}">
        <p14:creationId xmlns:p14="http://schemas.microsoft.com/office/powerpoint/2010/main" val="397165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1500B-1796-10AF-CA4C-26F16CE50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7B52A-06AC-F1C7-6794-9499B8EE6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58213"/>
            <a:ext cx="8596668" cy="448315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Calibri" panose="020F0502020204030204" pitchFamily="34" charset="0"/>
                <a:ea typeface="Arial" panose="020B0604020202020204" pitchFamily="34" charset="0"/>
              </a:rPr>
              <a:t>G</a:t>
            </a:r>
            <a:r>
              <a:rPr lang="en-US" sz="2400" b="1" dirty="0"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ive a complete overview on PBS Digital Census Products developed by NADRA.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Calibri" panose="020F0502020204030204" pitchFamily="34" charset="0"/>
              </a:rPr>
              <a:t>Develop the understanding of audience, for use of the field operations related software modules.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Calibri" panose="020F0502020204030204" pitchFamily="34" charset="0"/>
              </a:rPr>
              <a:t>Enable participants to deliver comprehensive and effective upcoming training sessions at Tehsil / District level for Enumerators.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Calibri" panose="020F0502020204030204" pitchFamily="34" charset="0"/>
              </a:rPr>
              <a:t>Enable NADRA teams to provide technical support to PBS teams during the Digital Census activity. </a:t>
            </a:r>
            <a:endParaRPr lang="en-PK" sz="2400" b="1" dirty="0"/>
          </a:p>
        </p:txBody>
      </p:sp>
    </p:spTree>
    <p:extLst>
      <p:ext uri="{BB962C8B-B14F-4D97-AF65-F5344CB8AC3E}">
        <p14:creationId xmlns:p14="http://schemas.microsoft.com/office/powerpoint/2010/main" val="419603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B24A8-ADCF-08FC-DAFB-68EE78517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Census Eco System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ECDB1BD-35B6-586B-171A-4D05778B89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2197908"/>
              </p:ext>
            </p:extLst>
          </p:nvPr>
        </p:nvGraphicFramePr>
        <p:xfrm>
          <a:off x="91752" y="147106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7124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EC25EC-4F97-DD73-D7F7-8D20562CA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061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22D472-FB7A-291A-7C40-F21ACE138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36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03A1E6-FE00-F266-59E0-A804F93D3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6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1FB66-7B7D-99B6-6A9B-5AE9EC800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748" y="-15550"/>
            <a:ext cx="8596668" cy="1320800"/>
          </a:xfrm>
        </p:spPr>
        <p:txBody>
          <a:bodyPr/>
          <a:lstStyle/>
          <a:p>
            <a:r>
              <a:rPr lang="en-GB" dirty="0"/>
              <a:t>Digital Census Integrated Model</a:t>
            </a:r>
            <a:endParaRPr lang="en-PK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4424917-A139-858D-94D6-29F98C72A6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46" y="727788"/>
            <a:ext cx="12117354" cy="6130212"/>
          </a:xfrm>
        </p:spPr>
      </p:pic>
    </p:spTree>
    <p:extLst>
      <p:ext uri="{BB962C8B-B14F-4D97-AF65-F5344CB8AC3E}">
        <p14:creationId xmlns:p14="http://schemas.microsoft.com/office/powerpoint/2010/main" val="1859471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8A619-387F-D150-D80B-AC1C74BD1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692" y="124408"/>
            <a:ext cx="3926745" cy="117254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Digital Census Workflow</a:t>
            </a:r>
            <a:endParaRPr lang="en-P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2D0D9A1-8949-1572-42F1-6E1AD707E4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2389190"/>
              </p:ext>
            </p:extLst>
          </p:nvPr>
        </p:nvGraphicFramePr>
        <p:xfrm>
          <a:off x="677862" y="609601"/>
          <a:ext cx="7822326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451867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3890</TotalTime>
  <Words>593</Words>
  <Application>Microsoft Office PowerPoint</Application>
  <PresentationFormat>Widescreen</PresentationFormat>
  <Paragraphs>107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Trebuchet MS</vt:lpstr>
      <vt:lpstr>Wingdings</vt:lpstr>
      <vt:lpstr>Wingdings 3</vt:lpstr>
      <vt:lpstr>Facet</vt:lpstr>
      <vt:lpstr>IT Solution to Conduct  7th Housing &amp; Population  Digital Census</vt:lpstr>
      <vt:lpstr>Sequence of the session</vt:lpstr>
      <vt:lpstr>Objective</vt:lpstr>
      <vt:lpstr>Digital Census Eco System</vt:lpstr>
      <vt:lpstr>PowerPoint Presentation</vt:lpstr>
      <vt:lpstr>PowerPoint Presentation</vt:lpstr>
      <vt:lpstr>PowerPoint Presentation</vt:lpstr>
      <vt:lpstr>Digital Census Integrated Model</vt:lpstr>
      <vt:lpstr>Digital Census Workflow</vt:lpstr>
      <vt:lpstr>HR &amp; Task Assignment Module Salient Features:    User Onboarding     Web based solution    User Roles Assignment   Used by HQ and CDOs    Census Assignment   </vt:lpstr>
      <vt:lpstr>Area Frame Application</vt:lpstr>
      <vt:lpstr>Listing Application on Tab: Salient Features:  Android based     Authenticated Access  Online &amp; Off line support     Structures, Units, HH Listing   Geo Tagging   Intelligent location handling </vt:lpstr>
      <vt:lpstr>User Actions in House Listing Application</vt:lpstr>
      <vt:lpstr>Enumeration Application on Tabs: Salient Features:    Android based application  Authenticated Access        HH &amp; Homeless data collection Online &amp; Off line support</vt:lpstr>
      <vt:lpstr>User Actions in Enumeration Application</vt:lpstr>
      <vt:lpstr>Self Enumeration Module: Salient Features  Web portal for general public to collect census data.     Opened for limited period of time (15 days).     Save enumerators time during door to door visit.      </vt:lpstr>
      <vt:lpstr>Communication &amp; Chat</vt:lpstr>
      <vt:lpstr>Complaint Management System (CMS)</vt:lpstr>
      <vt:lpstr>Inventory Management System (IMS)</vt:lpstr>
      <vt:lpstr>Inventory Management System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NADRA</dc:creator>
  <cp:lastModifiedBy>NADRA</cp:lastModifiedBy>
  <cp:revision>12</cp:revision>
  <dcterms:created xsi:type="dcterms:W3CDTF">2022-12-09T14:02:10Z</dcterms:created>
  <dcterms:modified xsi:type="dcterms:W3CDTF">2022-12-29T07:41:16Z</dcterms:modified>
</cp:coreProperties>
</file>